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if mislam" initials="hm" lastIdx="1" clrIdx="0">
    <p:extLst>
      <p:ext uri="{19B8F6BF-5375-455C-9EA6-DF929625EA0E}">
        <p15:presenceInfo xmlns:p15="http://schemas.microsoft.com/office/powerpoint/2012/main" userId="d89b8d91ba6519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698"/>
    <a:srgbClr val="FFFFFF"/>
    <a:srgbClr val="D7CDE9"/>
    <a:srgbClr val="9289E3"/>
    <a:srgbClr val="D0B0F6"/>
    <a:srgbClr val="E5D3FA"/>
    <a:srgbClr val="FFCCCC"/>
    <a:srgbClr val="D3E9F5"/>
    <a:srgbClr val="E5B88B"/>
    <a:srgbClr val="D48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91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436F-36FB-47FD-A876-D4E582100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48BEC-8641-4F35-8607-DA3A138B0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E406B-6C2F-4BCB-B917-2B3733B8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C77D0-F46F-44BA-9CFD-5887DFB6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B5389-071F-42E0-84E6-48820465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551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1D34-624A-46F9-89F7-F703823D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4F0AA-A729-460D-812B-F11D2C3B1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3530F-3183-4461-856C-F2006C7A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1B805-EB17-485F-BBF3-CB1067F2D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613D-2D13-43D1-80BC-3F3D2D85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748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21C0-E565-4660-8692-9D7C9E638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311F4-A55B-4FD5-9A49-69FD869DD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E88CD-AFBF-4725-8101-6EFE2137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69716-9F86-46B5-944E-3BAFAF39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D5B7A-4BDC-4F8F-9E78-CFA80552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156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FC7B-78A9-4FC2-A979-DA236D82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EF0F1-F830-4FA8-8401-647A6707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8453-9F23-46F0-A193-E6D9866C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1BC8-517A-400F-8F56-1B849A03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650B2-F699-413F-AAF6-F2F93F4D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749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150ED-C657-4B37-82C1-A4522D7B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5CD60-9321-4557-A389-1AA45C16A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6DB6-22A5-4EF9-8B79-39F9A5B3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22837-9FB9-4EE8-9686-728884E1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7ACF9-F81A-47F1-A3DF-D7D7D75A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552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9AD0-A0B6-42E5-A928-23CC9214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64A9-3139-4FE9-9AE6-859AB792B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FB9CE-3DDF-44AC-B3E7-202BD1C34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83B54-171D-4216-B955-8DA9B7AB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D25C5-5EC8-4812-AF25-F5C2684F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FD8C3-2B58-4B88-B1EA-D937BFC1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64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9A6B-5B79-46EA-8B20-CF8ED8B1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55E2-C40A-4611-9188-DC6CD41E6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779E1-C5E2-4E35-BF8E-D5EEE58E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C2677-E61D-4DA0-85E4-4C0D0C44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95926-0589-481C-9D23-072B2BE98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2B3B0-AFEF-43BB-B62F-842AEA77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DBFC1-BBCD-4834-8DEA-0C5D46ED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9FB88-8763-41DC-B504-3BEA32B0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083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FB3C-5740-4A2F-B8AE-8C0BC570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7E179-7B18-4175-97E6-9C6D3249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AF643-A1F2-45B0-A62F-B5FEAE63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93C71-7633-4DF9-A51A-621EC5A0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450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DA97C-24FB-463A-9960-6C89161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B9679-CD47-4F8A-9D0E-B11A16D2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C665-4920-47CE-AC46-14943EAC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64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BB01-D246-45DE-9EB3-721331AD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6BD3-238C-4D6F-BDB4-6B70EADB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C327F-7900-47D0-A35A-B059BC44D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492A8-A015-4BAD-9A56-6B77978D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9BE0C-B679-4DE0-BCAD-CBCE9628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87844-6DBA-4419-B85F-8FAD650E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375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FCF3-8032-4E7A-8316-1E1CF8E3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69AB1-C73B-4C47-9D94-2A03241E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0E344-BA9E-4691-8FCC-68AFC7338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F57B9-4A63-47BC-AB98-70FABC8C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4558F-EE10-41B9-B41E-71E56DBC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8023C-2760-4776-819D-F38579C7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640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D7CC4-1525-4FEB-82DB-900EBC50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DF5EC-5E5A-4CAA-9B10-164D27ED7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80EAF-BF71-4B0B-8AF8-64A615C65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19E26-5C7D-4204-8DBE-C722BA45A5A1}" type="datetimeFigureOut">
              <a:rPr lang="en-MY" smtClean="0"/>
              <a:t>5/3/2024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175A-DCE5-4A54-8F88-607AF2C0B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280A-A485-416D-ABF3-27BE6CEE9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495E9-BA67-496F-9007-714970B57C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19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736AEF-D7ED-4A6B-BFE0-01C2E24A0E08}"/>
              </a:ext>
            </a:extLst>
          </p:cNvPr>
          <p:cNvSpPr/>
          <p:nvPr/>
        </p:nvSpPr>
        <p:spPr>
          <a:xfrm>
            <a:off x="2052220" y="7809463"/>
            <a:ext cx="3280249" cy="6319781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8D85CD-74C0-441D-8602-1E9A092B0725}"/>
              </a:ext>
            </a:extLst>
          </p:cNvPr>
          <p:cNvSpPr/>
          <p:nvPr/>
        </p:nvSpPr>
        <p:spPr>
          <a:xfrm>
            <a:off x="2191919" y="6889988"/>
            <a:ext cx="3178628" cy="6420758"/>
          </a:xfrm>
          <a:prstGeom prst="roundRect">
            <a:avLst>
              <a:gd name="adj" fmla="val 12271"/>
            </a:avLst>
          </a:prstGeom>
          <a:solidFill>
            <a:srgbClr val="9289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4944A1-28E2-4C7E-A8BC-C106D0318C19}"/>
              </a:ext>
            </a:extLst>
          </p:cNvPr>
          <p:cNvSpPr/>
          <p:nvPr/>
        </p:nvSpPr>
        <p:spPr>
          <a:xfrm>
            <a:off x="2423480" y="17539444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8C3F0B0A-E0F3-4E50-8578-3C99544C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120">
            <a:off x="2259577" y="11723959"/>
            <a:ext cx="3622601" cy="3622601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163BD7-FFBD-4243-9786-73C2E1A81CDC}"/>
              </a:ext>
            </a:extLst>
          </p:cNvPr>
          <p:cNvSpPr txBox="1"/>
          <p:nvPr/>
        </p:nvSpPr>
        <p:spPr>
          <a:xfrm>
            <a:off x="2376842" y="15543586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food.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784E1-809A-4149-B93F-859E25FF8E3A}"/>
              </a:ext>
            </a:extLst>
          </p:cNvPr>
          <p:cNvSpPr txBox="1"/>
          <p:nvPr/>
        </p:nvSpPr>
        <p:spPr>
          <a:xfrm>
            <a:off x="2376842" y="13093284"/>
            <a:ext cx="280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Delicious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9273FB-18E9-4273-932F-036D497DB6EB}"/>
              </a:ext>
            </a:extLst>
          </p:cNvPr>
          <p:cNvSpPr txBox="1"/>
          <p:nvPr/>
        </p:nvSpPr>
        <p:spPr>
          <a:xfrm>
            <a:off x="2423480" y="8210126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calories.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D0E4C-0211-43EB-9957-7D9B436E0BC3}"/>
              </a:ext>
            </a:extLst>
          </p:cNvPr>
          <p:cNvSpPr txBox="1"/>
          <p:nvPr/>
        </p:nvSpPr>
        <p:spPr>
          <a:xfrm>
            <a:off x="2423480" y="8377385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Hot dog.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886F11-80E9-469F-8A0C-2B716FDDA8DC}"/>
              </a:ext>
            </a:extLst>
          </p:cNvPr>
          <p:cNvGrpSpPr/>
          <p:nvPr/>
        </p:nvGrpSpPr>
        <p:grpSpPr>
          <a:xfrm>
            <a:off x="3255390" y="8377385"/>
            <a:ext cx="146829" cy="76200"/>
            <a:chOff x="6029325" y="900113"/>
            <a:chExt cx="146829" cy="762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9A4E09-FD65-4928-A03F-73245C25A2F5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5" y="900113"/>
              <a:ext cx="66675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E6AA64-C223-45C3-8BA0-32BCBC1C8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900113"/>
              <a:ext cx="80154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A0477-1C19-493E-9C6A-88FE903CED62}"/>
              </a:ext>
            </a:extLst>
          </p:cNvPr>
          <p:cNvSpPr txBox="1"/>
          <p:nvPr/>
        </p:nvSpPr>
        <p:spPr>
          <a:xfrm>
            <a:off x="2395858" y="16577390"/>
            <a:ext cx="278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Lets discover what is delicious food and how you could die from it.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9AC25C-B41F-4804-B34D-AF7A06C99896}"/>
              </a:ext>
            </a:extLst>
          </p:cNvPr>
          <p:cNvSpPr txBox="1"/>
          <p:nvPr/>
        </p:nvSpPr>
        <p:spPr>
          <a:xfrm>
            <a:off x="2633919" y="17683989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Get started.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FD0D6D-FA4E-4DFE-893B-0D5E731E7CF9}"/>
              </a:ext>
            </a:extLst>
          </p:cNvPr>
          <p:cNvSpPr txBox="1"/>
          <p:nvPr/>
        </p:nvSpPr>
        <p:spPr>
          <a:xfrm rot="5400000">
            <a:off x="-1788470" y="171209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E18B39-864B-4C6F-931C-59F426E525B7}"/>
              </a:ext>
            </a:extLst>
          </p:cNvPr>
          <p:cNvSpPr/>
          <p:nvPr/>
        </p:nvSpPr>
        <p:spPr>
          <a:xfrm>
            <a:off x="-3430343" y="8815036"/>
            <a:ext cx="619634" cy="59512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5AB17E0-7CAD-48AF-9BDE-4526CA9C665A}"/>
              </a:ext>
            </a:extLst>
          </p:cNvPr>
          <p:cNvSpPr/>
          <p:nvPr/>
        </p:nvSpPr>
        <p:spPr>
          <a:xfrm>
            <a:off x="-1725201" y="6551210"/>
            <a:ext cx="2289029" cy="225088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2717BE5-F51B-4098-92B1-5205B7AA31D3}"/>
              </a:ext>
            </a:extLst>
          </p:cNvPr>
          <p:cNvSpPr/>
          <p:nvPr/>
        </p:nvSpPr>
        <p:spPr>
          <a:xfrm>
            <a:off x="-2649106" y="9211405"/>
            <a:ext cx="313749" cy="26459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BB55140-9DD3-4166-AC36-F2CEC6E68060}"/>
              </a:ext>
            </a:extLst>
          </p:cNvPr>
          <p:cNvSpPr/>
          <p:nvPr/>
        </p:nvSpPr>
        <p:spPr>
          <a:xfrm>
            <a:off x="-2243345" y="9590217"/>
            <a:ext cx="265813" cy="264597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6971F0E-670F-4FCC-81ED-F74ADE93A39C}"/>
              </a:ext>
            </a:extLst>
          </p:cNvPr>
          <p:cNvSpPr/>
          <p:nvPr/>
        </p:nvSpPr>
        <p:spPr>
          <a:xfrm>
            <a:off x="6433183" y="7564908"/>
            <a:ext cx="5034862" cy="2756620"/>
          </a:xfrm>
          <a:prstGeom prst="roundRect">
            <a:avLst/>
          </a:prstGeom>
          <a:solidFill>
            <a:srgbClr val="928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6E1273-2901-414C-903A-7E43D4E7C2CF}"/>
              </a:ext>
            </a:extLst>
          </p:cNvPr>
          <p:cNvSpPr txBox="1"/>
          <p:nvPr/>
        </p:nvSpPr>
        <p:spPr>
          <a:xfrm>
            <a:off x="6863552" y="10847419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88" name="Picture 2" descr="Modern Arrow Png - Clip Art Library">
            <a:extLst>
              <a:ext uri="{FF2B5EF4-FFF2-40B4-BE49-F238E27FC236}">
                <a16:creationId xmlns:a16="http://schemas.microsoft.com/office/drawing/2014/main" id="{CBEBC88E-443F-4745-9C8A-E81E2045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908" y="12608304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Logo, icon&#10;&#10;Description automatically generated">
            <a:extLst>
              <a:ext uri="{FF2B5EF4-FFF2-40B4-BE49-F238E27FC236}">
                <a16:creationId xmlns:a16="http://schemas.microsoft.com/office/drawing/2014/main" id="{4E7AC183-6DB5-45C3-8B7F-916EB8A3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46" y="9795016"/>
            <a:ext cx="2348674" cy="234867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1CFAE7E-BB00-4889-965C-32AC3978537D}"/>
              </a:ext>
            </a:extLst>
          </p:cNvPr>
          <p:cNvSpPr txBox="1"/>
          <p:nvPr/>
        </p:nvSpPr>
        <p:spPr>
          <a:xfrm>
            <a:off x="6912224" y="9786535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F2E01AD-5B0A-46DE-9FA6-9E9F80C3F3E1}"/>
              </a:ext>
            </a:extLst>
          </p:cNvPr>
          <p:cNvGrpSpPr/>
          <p:nvPr/>
        </p:nvGrpSpPr>
        <p:grpSpPr>
          <a:xfrm>
            <a:off x="6433183" y="15686369"/>
            <a:ext cx="2372958" cy="3334658"/>
            <a:chOff x="1269837" y="3302000"/>
            <a:chExt cx="2372958" cy="3334658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F925380-8B5A-488B-869B-13A504848732}"/>
                </a:ext>
              </a:extLst>
            </p:cNvPr>
            <p:cNvSpPr/>
            <p:nvPr/>
          </p:nvSpPr>
          <p:spPr>
            <a:xfrm>
              <a:off x="1269837" y="3302000"/>
              <a:ext cx="2372958" cy="3334658"/>
            </a:xfrm>
            <a:prstGeom prst="roundRect">
              <a:avLst/>
            </a:prstGeom>
            <a:solidFill>
              <a:srgbClr val="D3E9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6F14761-FEB8-46C5-B3A6-C5CF4DC830FC}"/>
                </a:ext>
              </a:extLst>
            </p:cNvPr>
            <p:cNvSpPr txBox="1"/>
            <p:nvPr/>
          </p:nvSpPr>
          <p:spPr>
            <a:xfrm>
              <a:off x="1920752" y="5734641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fries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9176DD-1162-4EB4-A016-B405DE855574}"/>
              </a:ext>
            </a:extLst>
          </p:cNvPr>
          <p:cNvGrpSpPr/>
          <p:nvPr/>
        </p:nvGrpSpPr>
        <p:grpSpPr>
          <a:xfrm>
            <a:off x="9165448" y="12764316"/>
            <a:ext cx="2372958" cy="3334658"/>
            <a:chOff x="3931796" y="3310431"/>
            <a:chExt cx="2372958" cy="3334658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78D8131-5E2D-4434-8DCA-ECF906E05914}"/>
                </a:ext>
              </a:extLst>
            </p:cNvPr>
            <p:cNvSpPr/>
            <p:nvPr/>
          </p:nvSpPr>
          <p:spPr>
            <a:xfrm>
              <a:off x="3931796" y="3310431"/>
              <a:ext cx="2372958" cy="333465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46B8EE5-CB39-4D37-9ABF-F27A96CCF301}"/>
                </a:ext>
              </a:extLst>
            </p:cNvPr>
            <p:cNvSpPr txBox="1"/>
            <p:nvPr/>
          </p:nvSpPr>
          <p:spPr>
            <a:xfrm>
              <a:off x="4486695" y="5706881"/>
              <a:ext cx="136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ayaq</a:t>
              </a:r>
            </a:p>
          </p:txBody>
        </p:sp>
      </p:grp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1A08EBF6-E432-49FA-8E4C-69859E2EB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88" y="17409769"/>
            <a:ext cx="2696164" cy="2696164"/>
          </a:xfrm>
          <a:prstGeom prst="rect">
            <a:avLst/>
          </a:prstGeom>
        </p:spPr>
      </p:pic>
      <p:pic>
        <p:nvPicPr>
          <p:cNvPr id="98" name="Picture 97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467EF7B8-2BFA-4853-82B9-FF99C87BB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5">
            <a:off x="6418276" y="21147690"/>
            <a:ext cx="2545153" cy="254515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900C88A-1F4C-4EB4-B3C4-E35545A3E993}"/>
              </a:ext>
            </a:extLst>
          </p:cNvPr>
          <p:cNvGrpSpPr/>
          <p:nvPr/>
        </p:nvGrpSpPr>
        <p:grpSpPr>
          <a:xfrm>
            <a:off x="4360659" y="2359757"/>
            <a:ext cx="1242452" cy="1234251"/>
            <a:chOff x="237988" y="337172"/>
            <a:chExt cx="787020" cy="7685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0CB916-0338-4B8C-8106-A636613DC728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185AFC-4F57-401C-A43B-AF976C0E1FB0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04E8654-AE67-4F87-8AC1-015F6763455F}"/>
              </a:ext>
            </a:extLst>
          </p:cNvPr>
          <p:cNvSpPr txBox="1"/>
          <p:nvPr/>
        </p:nvSpPr>
        <p:spPr>
          <a:xfrm>
            <a:off x="5745416" y="2608071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  <a:endParaRPr lang="en-MY" sz="3200" dirty="0">
              <a:solidFill>
                <a:srgbClr val="4F4698"/>
              </a:solidFill>
              <a:latin typeface="Gotham" panose="020008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86D45C07-581B-486C-9126-DF447ED27EA8}"/>
              </a:ext>
            </a:extLst>
          </p:cNvPr>
          <p:cNvSpPr/>
          <p:nvPr/>
        </p:nvSpPr>
        <p:spPr>
          <a:xfrm>
            <a:off x="110492" y="5166839"/>
            <a:ext cx="619634" cy="59512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EF9BBB-F488-4671-85E1-B9FDF76BFD8A}"/>
              </a:ext>
            </a:extLst>
          </p:cNvPr>
          <p:cNvSpPr/>
          <p:nvPr/>
        </p:nvSpPr>
        <p:spPr>
          <a:xfrm>
            <a:off x="-737066" y="5809288"/>
            <a:ext cx="2289029" cy="225088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7EED34B-3ED0-4741-885F-E3A53B5032B8}"/>
              </a:ext>
            </a:extLst>
          </p:cNvPr>
          <p:cNvSpPr/>
          <p:nvPr/>
        </p:nvSpPr>
        <p:spPr>
          <a:xfrm>
            <a:off x="2083281" y="325308"/>
            <a:ext cx="3280249" cy="6319781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8D85CD-74C0-441D-8602-1E9A092B0725}"/>
              </a:ext>
            </a:extLst>
          </p:cNvPr>
          <p:cNvSpPr/>
          <p:nvPr/>
        </p:nvSpPr>
        <p:spPr>
          <a:xfrm>
            <a:off x="2191919" y="215900"/>
            <a:ext cx="3178628" cy="6420758"/>
          </a:xfrm>
          <a:prstGeom prst="roundRect">
            <a:avLst>
              <a:gd name="adj" fmla="val 12271"/>
            </a:avLst>
          </a:prstGeom>
          <a:solidFill>
            <a:srgbClr val="9289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4944A1-28E2-4C7E-A8BC-C106D0318C19}"/>
              </a:ext>
            </a:extLst>
          </p:cNvPr>
          <p:cNvSpPr/>
          <p:nvPr/>
        </p:nvSpPr>
        <p:spPr>
          <a:xfrm>
            <a:off x="2423480" y="5769835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8C3F0B0A-E0F3-4E50-8578-3C99544C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120">
            <a:off x="2259579" y="730648"/>
            <a:ext cx="3622601" cy="3622601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163BD7-FFBD-4243-9786-73C2E1A81CDC}"/>
              </a:ext>
            </a:extLst>
          </p:cNvPr>
          <p:cNvSpPr txBox="1"/>
          <p:nvPr/>
        </p:nvSpPr>
        <p:spPr>
          <a:xfrm>
            <a:off x="2376842" y="4685373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food.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784E1-809A-4149-B93F-859E25FF8E3A}"/>
              </a:ext>
            </a:extLst>
          </p:cNvPr>
          <p:cNvSpPr txBox="1"/>
          <p:nvPr/>
        </p:nvSpPr>
        <p:spPr>
          <a:xfrm>
            <a:off x="2376842" y="4161711"/>
            <a:ext cx="2808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Delicious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9273FB-18E9-4273-932F-036D497DB6EB}"/>
              </a:ext>
            </a:extLst>
          </p:cNvPr>
          <p:cNvSpPr txBox="1"/>
          <p:nvPr/>
        </p:nvSpPr>
        <p:spPr>
          <a:xfrm>
            <a:off x="2423480" y="46912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calories.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D0E4C-0211-43EB-9957-7D9B436E0BC3}"/>
              </a:ext>
            </a:extLst>
          </p:cNvPr>
          <p:cNvSpPr txBox="1"/>
          <p:nvPr/>
        </p:nvSpPr>
        <p:spPr>
          <a:xfrm>
            <a:off x="2423480" y="63637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Hot dog.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886F11-80E9-469F-8A0C-2B716FDDA8DC}"/>
              </a:ext>
            </a:extLst>
          </p:cNvPr>
          <p:cNvGrpSpPr/>
          <p:nvPr/>
        </p:nvGrpSpPr>
        <p:grpSpPr>
          <a:xfrm>
            <a:off x="3255390" y="636379"/>
            <a:ext cx="146829" cy="76200"/>
            <a:chOff x="6029325" y="900113"/>
            <a:chExt cx="146829" cy="762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9A4E09-FD65-4928-A03F-73245C25A2F5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5" y="900113"/>
              <a:ext cx="66675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E6AA64-C223-45C3-8BA0-32BCBC1C8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900113"/>
              <a:ext cx="80154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A0477-1C19-493E-9C6A-88FE903CED62}"/>
              </a:ext>
            </a:extLst>
          </p:cNvPr>
          <p:cNvSpPr txBox="1"/>
          <p:nvPr/>
        </p:nvSpPr>
        <p:spPr>
          <a:xfrm>
            <a:off x="2395858" y="5154888"/>
            <a:ext cx="278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Lets discover what is delicious food and how you could die from it.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9AC25C-B41F-4804-B34D-AF7A06C99896}"/>
              </a:ext>
            </a:extLst>
          </p:cNvPr>
          <p:cNvSpPr txBox="1"/>
          <p:nvPr/>
        </p:nvSpPr>
        <p:spPr>
          <a:xfrm>
            <a:off x="2585985" y="5914380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Get started.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450732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497531" y="171209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0810FB-932F-43A8-A2E6-6C22BA435352}"/>
              </a:ext>
            </a:extLst>
          </p:cNvPr>
          <p:cNvSpPr txBox="1"/>
          <p:nvPr/>
        </p:nvSpPr>
        <p:spPr>
          <a:xfrm>
            <a:off x="6100348" y="-3613152"/>
            <a:ext cx="48125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Calories</a:t>
            </a:r>
            <a:r>
              <a:rPr lang="en-MY" sz="44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10959-C0C5-4DF2-98C5-DC184068042B}"/>
              </a:ext>
            </a:extLst>
          </p:cNvPr>
          <p:cNvSpPr txBox="1"/>
          <p:nvPr/>
        </p:nvSpPr>
        <p:spPr>
          <a:xfrm>
            <a:off x="6221469" y="-2008387"/>
            <a:ext cx="524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81B761-0E1B-45E1-AE1C-E661CC39B482}"/>
              </a:ext>
            </a:extLst>
          </p:cNvPr>
          <p:cNvSpPr/>
          <p:nvPr/>
        </p:nvSpPr>
        <p:spPr>
          <a:xfrm>
            <a:off x="6281053" y="-2355216"/>
            <a:ext cx="656776" cy="147428"/>
          </a:xfrm>
          <a:prstGeom prst="rect">
            <a:avLst/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0CD5053-2374-4870-BC87-A3982813ED47}"/>
              </a:ext>
            </a:extLst>
          </p:cNvPr>
          <p:cNvSpPr/>
          <p:nvPr/>
        </p:nvSpPr>
        <p:spPr>
          <a:xfrm>
            <a:off x="891729" y="5563208"/>
            <a:ext cx="313749" cy="264598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FF8FC7-B18E-411E-9438-83DDADC194B1}"/>
              </a:ext>
            </a:extLst>
          </p:cNvPr>
          <p:cNvSpPr/>
          <p:nvPr/>
        </p:nvSpPr>
        <p:spPr>
          <a:xfrm>
            <a:off x="1297490" y="5942020"/>
            <a:ext cx="265813" cy="264597"/>
          </a:xfrm>
          <a:prstGeom prst="ellipse">
            <a:avLst/>
          </a:prstGeom>
          <a:solidFill>
            <a:srgbClr val="D0B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EC26ED9-F322-4EF6-9D84-7ABA7F3BFF2B}"/>
              </a:ext>
            </a:extLst>
          </p:cNvPr>
          <p:cNvSpPr/>
          <p:nvPr/>
        </p:nvSpPr>
        <p:spPr>
          <a:xfrm>
            <a:off x="6433183" y="212911"/>
            <a:ext cx="5034862" cy="2756620"/>
          </a:xfrm>
          <a:prstGeom prst="roundRect">
            <a:avLst/>
          </a:prstGeom>
          <a:solidFill>
            <a:srgbClr val="928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5CCA71-7274-4A48-884E-33148A20ECE4}"/>
              </a:ext>
            </a:extLst>
          </p:cNvPr>
          <p:cNvSpPr txBox="1"/>
          <p:nvPr/>
        </p:nvSpPr>
        <p:spPr>
          <a:xfrm>
            <a:off x="6863552" y="999180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64" name="Picture 2" descr="Modern Arrow Png - Clip Art Library">
            <a:extLst>
              <a:ext uri="{FF2B5EF4-FFF2-40B4-BE49-F238E27FC236}">
                <a16:creationId xmlns:a16="http://schemas.microsoft.com/office/drawing/2014/main" id="{832446AA-2D4E-4547-9E34-329326AF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32" y="1951018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 descr="Logo, icon&#10;&#10;Description automatically generated">
            <a:extLst>
              <a:ext uri="{FF2B5EF4-FFF2-40B4-BE49-F238E27FC236}">
                <a16:creationId xmlns:a16="http://schemas.microsoft.com/office/drawing/2014/main" id="{A975B3E0-13C8-4458-B6AB-2B5F6067B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46" y="404131"/>
            <a:ext cx="2348674" cy="234867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CF3FF8D-7AE7-4956-AD6A-DD830A4E3C54}"/>
              </a:ext>
            </a:extLst>
          </p:cNvPr>
          <p:cNvSpPr txBox="1"/>
          <p:nvPr/>
        </p:nvSpPr>
        <p:spPr>
          <a:xfrm>
            <a:off x="6912224" y="791142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426F7C-14B2-4420-B165-F3DED64268AE}"/>
              </a:ext>
            </a:extLst>
          </p:cNvPr>
          <p:cNvGrpSpPr/>
          <p:nvPr/>
        </p:nvGrpSpPr>
        <p:grpSpPr>
          <a:xfrm>
            <a:off x="6433183" y="3302001"/>
            <a:ext cx="2372958" cy="3334658"/>
            <a:chOff x="1269837" y="3302000"/>
            <a:chExt cx="2372958" cy="333465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4F4A0D7-600B-4A5B-BB24-0DDBB8057945}"/>
                </a:ext>
              </a:extLst>
            </p:cNvPr>
            <p:cNvSpPr/>
            <p:nvPr/>
          </p:nvSpPr>
          <p:spPr>
            <a:xfrm>
              <a:off x="1269837" y="3302000"/>
              <a:ext cx="2372958" cy="3334658"/>
            </a:xfrm>
            <a:prstGeom prst="roundRect">
              <a:avLst/>
            </a:prstGeom>
            <a:solidFill>
              <a:srgbClr val="D3E9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FDAD8B-F665-4695-A679-B882C1B52296}"/>
                </a:ext>
              </a:extLst>
            </p:cNvPr>
            <p:cNvSpPr txBox="1"/>
            <p:nvPr/>
          </p:nvSpPr>
          <p:spPr>
            <a:xfrm>
              <a:off x="1920752" y="5734641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fries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35D969-2F14-4916-AC4A-3CE760C900DB}"/>
              </a:ext>
            </a:extLst>
          </p:cNvPr>
          <p:cNvGrpSpPr/>
          <p:nvPr/>
        </p:nvGrpSpPr>
        <p:grpSpPr>
          <a:xfrm>
            <a:off x="9165448" y="3310432"/>
            <a:ext cx="2372958" cy="3334658"/>
            <a:chOff x="3931796" y="3310431"/>
            <a:chExt cx="2372958" cy="333465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962DE6-2C44-4BA1-B455-64C5640AD7B1}"/>
                </a:ext>
              </a:extLst>
            </p:cNvPr>
            <p:cNvSpPr/>
            <p:nvPr/>
          </p:nvSpPr>
          <p:spPr>
            <a:xfrm>
              <a:off x="3931796" y="3310431"/>
              <a:ext cx="2372958" cy="333465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2564DFA-9C49-4DAC-AA6D-958FC3A9964D}"/>
                </a:ext>
              </a:extLst>
            </p:cNvPr>
            <p:cNvSpPr txBox="1"/>
            <p:nvPr/>
          </p:nvSpPr>
          <p:spPr>
            <a:xfrm>
              <a:off x="4486695" y="5706881"/>
              <a:ext cx="136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ayaq</a:t>
              </a:r>
            </a:p>
          </p:txBody>
        </p:sp>
      </p:grpSp>
      <p:pic>
        <p:nvPicPr>
          <p:cNvPr id="73" name="Picture 72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28D5A6A7-0138-42B4-A387-B4056D74A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5">
            <a:off x="6418277" y="3162065"/>
            <a:ext cx="2545153" cy="2545153"/>
          </a:xfrm>
          <a:prstGeom prst="rect">
            <a:avLst/>
          </a:prstGeom>
        </p:spPr>
      </p:pic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E9AA9F0E-F1B3-4BEC-BDD3-80CF63CC0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88" y="2969532"/>
            <a:ext cx="2696164" cy="2696164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262B87-FD64-4D3E-B61D-59CC874ADB81}"/>
              </a:ext>
            </a:extLst>
          </p:cNvPr>
          <p:cNvSpPr/>
          <p:nvPr/>
        </p:nvSpPr>
        <p:spPr>
          <a:xfrm>
            <a:off x="6151730" y="7157358"/>
            <a:ext cx="5034917" cy="3529624"/>
          </a:xfrm>
          <a:prstGeom prst="roundRect">
            <a:avLst>
              <a:gd name="adj" fmla="val 13380"/>
            </a:avLst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5" name="Picture 2" descr="1600x1200 Sketch Line Graph Trick Using Line Tool">
            <a:extLst>
              <a:ext uri="{FF2B5EF4-FFF2-40B4-BE49-F238E27FC236}">
                <a16:creationId xmlns:a16="http://schemas.microsoft.com/office/drawing/2014/main" id="{37396D4C-54EE-49A6-BBD8-88279188C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38" b="26424"/>
          <a:stretch/>
        </p:blipFill>
        <p:spPr bwMode="auto">
          <a:xfrm>
            <a:off x="5817262" y="8555704"/>
            <a:ext cx="5721144" cy="18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AC55111-8457-4A74-B4C6-497842E9CAFE}"/>
              </a:ext>
            </a:extLst>
          </p:cNvPr>
          <p:cNvSpPr txBox="1"/>
          <p:nvPr/>
        </p:nvSpPr>
        <p:spPr>
          <a:xfrm>
            <a:off x="6360350" y="7375745"/>
            <a:ext cx="31916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3200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295 calories</a:t>
            </a:r>
          </a:p>
          <a:p>
            <a:br>
              <a:rPr lang="en-MY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3606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9C8BB1-6770-422C-B63E-A866964BED71}"/>
              </a:ext>
            </a:extLst>
          </p:cNvPr>
          <p:cNvGrpSpPr/>
          <p:nvPr/>
        </p:nvGrpSpPr>
        <p:grpSpPr>
          <a:xfrm>
            <a:off x="23721377" y="3310431"/>
            <a:ext cx="2372958" cy="3334658"/>
            <a:chOff x="23721377" y="3310431"/>
            <a:chExt cx="2372958" cy="333465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CAB0C17-7EC6-4F1A-802D-8F69CDAF290C}"/>
                </a:ext>
              </a:extLst>
            </p:cNvPr>
            <p:cNvSpPr/>
            <p:nvPr/>
          </p:nvSpPr>
          <p:spPr>
            <a:xfrm>
              <a:off x="23721377" y="3310431"/>
              <a:ext cx="2372958" cy="33346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2794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BAC28FA-65B7-4950-AE66-086DAAD807D7}"/>
                </a:ext>
              </a:extLst>
            </p:cNvPr>
            <p:cNvSpPr txBox="1"/>
            <p:nvPr/>
          </p:nvSpPr>
          <p:spPr>
            <a:xfrm>
              <a:off x="23927358" y="5785123"/>
              <a:ext cx="2148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Pasir mana</a:t>
              </a:r>
              <a:endParaRPr lang="en-MY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7F3C7F-FED9-401B-8BA1-4B8EADEC623D}"/>
              </a:ext>
            </a:extLst>
          </p:cNvPr>
          <p:cNvGrpSpPr/>
          <p:nvPr/>
        </p:nvGrpSpPr>
        <p:grpSpPr>
          <a:xfrm>
            <a:off x="28518744" y="3310431"/>
            <a:ext cx="2372958" cy="3334658"/>
            <a:chOff x="28518744" y="3310431"/>
            <a:chExt cx="2372958" cy="333465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ABA8BEF-3B17-4C32-8C49-BAA77D123EFC}"/>
                </a:ext>
              </a:extLst>
            </p:cNvPr>
            <p:cNvSpPr/>
            <p:nvPr/>
          </p:nvSpPr>
          <p:spPr>
            <a:xfrm>
              <a:off x="28518744" y="3310431"/>
              <a:ext cx="2372958" cy="3334658"/>
            </a:xfrm>
            <a:prstGeom prst="roundRect">
              <a:avLst/>
            </a:prstGeom>
            <a:solidFill>
              <a:srgbClr val="E5B88B"/>
            </a:solidFill>
            <a:ln>
              <a:noFill/>
            </a:ln>
            <a:effectLst>
              <a:outerShdw blurRad="2794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B318F3-3F01-4002-8C8E-AC502C503218}"/>
                </a:ext>
              </a:extLst>
            </p:cNvPr>
            <p:cNvSpPr txBox="1"/>
            <p:nvPr/>
          </p:nvSpPr>
          <p:spPr>
            <a:xfrm>
              <a:off x="28866603" y="5816074"/>
              <a:ext cx="1614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dogila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8143006-AEC4-4B76-8706-9121C41BD8DA}"/>
              </a:ext>
            </a:extLst>
          </p:cNvPr>
          <p:cNvSpPr/>
          <p:nvPr/>
        </p:nvSpPr>
        <p:spPr>
          <a:xfrm>
            <a:off x="1303297" y="325308"/>
            <a:ext cx="3280249" cy="6319781"/>
          </a:xfrm>
          <a:prstGeom prst="roundRect">
            <a:avLst>
              <a:gd name="adj" fmla="val 10283"/>
            </a:avLst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8D85CD-74C0-441D-8602-1E9A092B0725}"/>
              </a:ext>
            </a:extLst>
          </p:cNvPr>
          <p:cNvSpPr/>
          <p:nvPr/>
        </p:nvSpPr>
        <p:spPr>
          <a:xfrm>
            <a:off x="-342899" y="-114300"/>
            <a:ext cx="4718028" cy="7251700"/>
          </a:xfrm>
          <a:prstGeom prst="roundRect">
            <a:avLst>
              <a:gd name="adj" fmla="val 12271"/>
            </a:avLst>
          </a:prstGeom>
          <a:solidFill>
            <a:srgbClr val="9289E3"/>
          </a:soli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59911" y="1712098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hmppt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F1C7C3-A857-45E5-B58E-07EED72BAF31}"/>
              </a:ext>
            </a:extLst>
          </p:cNvPr>
          <p:cNvSpPr txBox="1"/>
          <p:nvPr/>
        </p:nvSpPr>
        <p:spPr>
          <a:xfrm>
            <a:off x="6100348" y="215900"/>
            <a:ext cx="48125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Calories</a:t>
            </a:r>
            <a:r>
              <a:rPr lang="en-MY" sz="44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98BCE-488E-420D-AA82-952E40443346}"/>
              </a:ext>
            </a:extLst>
          </p:cNvPr>
          <p:cNvSpPr txBox="1"/>
          <p:nvPr/>
        </p:nvSpPr>
        <p:spPr>
          <a:xfrm>
            <a:off x="6221469" y="1820665"/>
            <a:ext cx="524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AC5F9-1133-417F-BD06-63FB88CEE078}"/>
              </a:ext>
            </a:extLst>
          </p:cNvPr>
          <p:cNvSpPr/>
          <p:nvPr/>
        </p:nvSpPr>
        <p:spPr>
          <a:xfrm>
            <a:off x="6281053" y="1473836"/>
            <a:ext cx="656776" cy="147428"/>
          </a:xfrm>
          <a:prstGeom prst="rect">
            <a:avLst/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13470293" y="397541"/>
            <a:ext cx="4735158" cy="2467358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8C3F0B0A-E0F3-4E50-8578-3C99544C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308247" y="553005"/>
            <a:ext cx="4833050" cy="4833050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163BD7-FFBD-4243-9786-73C2E1A81CDC}"/>
              </a:ext>
            </a:extLst>
          </p:cNvPr>
          <p:cNvSpPr txBox="1"/>
          <p:nvPr/>
        </p:nvSpPr>
        <p:spPr>
          <a:xfrm>
            <a:off x="1502053" y="4999270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food.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784E1-809A-4149-B93F-859E25FF8E3A}"/>
              </a:ext>
            </a:extLst>
          </p:cNvPr>
          <p:cNvSpPr txBox="1"/>
          <p:nvPr/>
        </p:nvSpPr>
        <p:spPr>
          <a:xfrm>
            <a:off x="1488827" y="4428756"/>
            <a:ext cx="23599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Hot dog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9273FB-18E9-4273-932F-036D497DB6EB}"/>
              </a:ext>
            </a:extLst>
          </p:cNvPr>
          <p:cNvSpPr txBox="1"/>
          <p:nvPr/>
        </p:nvSpPr>
        <p:spPr>
          <a:xfrm>
            <a:off x="2423480" y="46912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calories.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D0E4C-0211-43EB-9957-7D9B436E0BC3}"/>
              </a:ext>
            </a:extLst>
          </p:cNvPr>
          <p:cNvSpPr txBox="1"/>
          <p:nvPr/>
        </p:nvSpPr>
        <p:spPr>
          <a:xfrm>
            <a:off x="2423480" y="63637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Hot dog.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886F11-80E9-469F-8A0C-2B716FDDA8DC}"/>
              </a:ext>
            </a:extLst>
          </p:cNvPr>
          <p:cNvGrpSpPr/>
          <p:nvPr/>
        </p:nvGrpSpPr>
        <p:grpSpPr>
          <a:xfrm>
            <a:off x="3255390" y="636379"/>
            <a:ext cx="146829" cy="76200"/>
            <a:chOff x="6029325" y="900113"/>
            <a:chExt cx="146829" cy="762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9A4E09-FD65-4928-A03F-73245C25A2F5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5" y="900113"/>
              <a:ext cx="66675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E6AA64-C223-45C3-8BA0-32BCBC1C8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900113"/>
              <a:ext cx="80154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A0477-1C19-493E-9C6A-88FE903CED62}"/>
              </a:ext>
            </a:extLst>
          </p:cNvPr>
          <p:cNvSpPr txBox="1"/>
          <p:nvPr/>
        </p:nvSpPr>
        <p:spPr>
          <a:xfrm>
            <a:off x="1548540" y="5433177"/>
            <a:ext cx="278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Lets discover what is delicious food and how you could die from it.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13310233" y="215900"/>
            <a:ext cx="5034917" cy="2565400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505" y="299499"/>
            <a:ext cx="2348674" cy="23486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7C137B-74D7-4154-B8DF-84012DB53611}"/>
              </a:ext>
            </a:extLst>
          </p:cNvPr>
          <p:cNvGrpSpPr/>
          <p:nvPr/>
        </p:nvGrpSpPr>
        <p:grpSpPr>
          <a:xfrm>
            <a:off x="13560536" y="817147"/>
            <a:ext cx="2387192" cy="1502316"/>
            <a:chOff x="13560536" y="817147"/>
            <a:chExt cx="2387192" cy="15023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008FDB-166F-46FF-80B6-68B101539969}"/>
                </a:ext>
              </a:extLst>
            </p:cNvPr>
            <p:cNvSpPr txBox="1"/>
            <p:nvPr/>
          </p:nvSpPr>
          <p:spPr>
            <a:xfrm>
              <a:off x="13560536" y="1025185"/>
              <a:ext cx="23871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Qucik lunch </a:t>
              </a:r>
            </a:p>
            <a:p>
              <a:r>
                <a:rPr lang="en-MY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Of the day?</a:t>
              </a:r>
            </a:p>
          </p:txBody>
        </p:sp>
        <p:pic>
          <p:nvPicPr>
            <p:cNvPr id="1026" name="Picture 2" descr="Modern Arrow Png - Clip Art Library">
              <a:extLst>
                <a:ext uri="{FF2B5EF4-FFF2-40B4-BE49-F238E27FC236}">
                  <a16:creationId xmlns:a16="http://schemas.microsoft.com/office/drawing/2014/main" id="{FA1B0F2B-87E6-4C02-8839-1D994CEDB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3164" l="9751" r="89796">
                          <a14:foregroundMark x1="23129" y1="6250" x2="30385" y2="6836"/>
                          <a14:foregroundMark x1="25170" y1="92773" x2="31293" y2="931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4892" y="2007438"/>
              <a:ext cx="268757" cy="31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7F3181-7DB2-41D2-8DA1-CF0262CE59AC}"/>
                </a:ext>
              </a:extLst>
            </p:cNvPr>
            <p:cNvSpPr txBox="1"/>
            <p:nvPr/>
          </p:nvSpPr>
          <p:spPr>
            <a:xfrm>
              <a:off x="13609208" y="817147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Discover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450732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9E2ED8D0-94CF-4CE5-B9AE-212A96BE6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67" y="3032945"/>
            <a:ext cx="2779374" cy="2779374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33E446B4-1119-416A-96C8-143D8081E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876" y="3211275"/>
            <a:ext cx="2779374" cy="2779374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5700A7D-35AE-4EA8-AFF1-208480F3F161}"/>
              </a:ext>
            </a:extLst>
          </p:cNvPr>
          <p:cNvSpPr/>
          <p:nvPr/>
        </p:nvSpPr>
        <p:spPr>
          <a:xfrm>
            <a:off x="2423480" y="7432564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C01163-63B7-40D3-95B9-A8F864F4C046}"/>
              </a:ext>
            </a:extLst>
          </p:cNvPr>
          <p:cNvSpPr txBox="1"/>
          <p:nvPr/>
        </p:nvSpPr>
        <p:spPr>
          <a:xfrm>
            <a:off x="2633919" y="7577109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Get started.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4BDC82-7B41-4682-AF74-A09B13A1D6FD}"/>
              </a:ext>
            </a:extLst>
          </p:cNvPr>
          <p:cNvSpPr txBox="1"/>
          <p:nvPr/>
        </p:nvSpPr>
        <p:spPr>
          <a:xfrm>
            <a:off x="2506503" y="-1520276"/>
            <a:ext cx="3007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food.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1509946-FCC9-44C9-8D56-8AF5E04E6EBC}"/>
              </a:ext>
            </a:extLst>
          </p:cNvPr>
          <p:cNvGrpSpPr/>
          <p:nvPr/>
        </p:nvGrpSpPr>
        <p:grpSpPr>
          <a:xfrm>
            <a:off x="13348463" y="3302000"/>
            <a:ext cx="2372958" cy="3334658"/>
            <a:chOff x="1269837" y="3302000"/>
            <a:chExt cx="2372958" cy="3334658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9CF317C-B6B6-46E5-AA00-DBD282458DA5}"/>
                </a:ext>
              </a:extLst>
            </p:cNvPr>
            <p:cNvSpPr/>
            <p:nvPr/>
          </p:nvSpPr>
          <p:spPr>
            <a:xfrm>
              <a:off x="1269837" y="3302000"/>
              <a:ext cx="2372958" cy="3334658"/>
            </a:xfrm>
            <a:prstGeom prst="roundRect">
              <a:avLst/>
            </a:prstGeom>
            <a:solidFill>
              <a:srgbClr val="D3E9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A9E9586-7730-43B3-8D8E-92F32DD75C4B}"/>
                </a:ext>
              </a:extLst>
            </p:cNvPr>
            <p:cNvSpPr txBox="1"/>
            <p:nvPr/>
          </p:nvSpPr>
          <p:spPr>
            <a:xfrm>
              <a:off x="1920752" y="5734641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fries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3D924FE-0138-4AC3-BA90-FB96D2FCD753}"/>
              </a:ext>
            </a:extLst>
          </p:cNvPr>
          <p:cNvGrpSpPr/>
          <p:nvPr/>
        </p:nvGrpSpPr>
        <p:grpSpPr>
          <a:xfrm>
            <a:off x="18481160" y="3310431"/>
            <a:ext cx="2372958" cy="3334658"/>
            <a:chOff x="3931796" y="3310431"/>
            <a:chExt cx="2372958" cy="3334658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6BF3C7F-0BBA-45E6-B015-85BF091AF7E3}"/>
                </a:ext>
              </a:extLst>
            </p:cNvPr>
            <p:cNvSpPr/>
            <p:nvPr/>
          </p:nvSpPr>
          <p:spPr>
            <a:xfrm>
              <a:off x="3931796" y="3310431"/>
              <a:ext cx="2372958" cy="333465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FC7F86-3BFC-4D1F-AC50-7777521FDE43}"/>
                </a:ext>
              </a:extLst>
            </p:cNvPr>
            <p:cNvSpPr txBox="1"/>
            <p:nvPr/>
          </p:nvSpPr>
          <p:spPr>
            <a:xfrm>
              <a:off x="4486695" y="5706881"/>
              <a:ext cx="136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ayaq</a:t>
              </a:r>
            </a:p>
          </p:txBody>
        </p:sp>
      </p:grpSp>
      <p:pic>
        <p:nvPicPr>
          <p:cNvPr id="87" name="Picture 8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6C87015-5EFB-443A-8508-EC2F54C85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5">
            <a:off x="14477055" y="3162064"/>
            <a:ext cx="2545153" cy="2545153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7D9E6365-4336-4D58-9F69-02640E501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65" y="2969531"/>
            <a:ext cx="2696164" cy="2696164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F28803-B3F0-489E-9C30-88BAACABAE26}"/>
              </a:ext>
            </a:extLst>
          </p:cNvPr>
          <p:cNvSpPr/>
          <p:nvPr/>
        </p:nvSpPr>
        <p:spPr>
          <a:xfrm>
            <a:off x="6151730" y="2969531"/>
            <a:ext cx="5034917" cy="3529624"/>
          </a:xfrm>
          <a:prstGeom prst="roundRect">
            <a:avLst>
              <a:gd name="adj" fmla="val 13380"/>
            </a:avLst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1600x1200 Sketch Line Graph Trick Using Line Tool">
            <a:extLst>
              <a:ext uri="{FF2B5EF4-FFF2-40B4-BE49-F238E27FC236}">
                <a16:creationId xmlns:a16="http://schemas.microsoft.com/office/drawing/2014/main" id="{BDF8ECAC-18F0-4FAE-9D32-8432371D9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38" b="26424"/>
          <a:stretch/>
        </p:blipFill>
        <p:spPr bwMode="auto">
          <a:xfrm>
            <a:off x="5817262" y="4367877"/>
            <a:ext cx="5721144" cy="18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59F94EB-CC4D-4657-9F29-4EFC0DF860AB}"/>
              </a:ext>
            </a:extLst>
          </p:cNvPr>
          <p:cNvSpPr txBox="1"/>
          <p:nvPr/>
        </p:nvSpPr>
        <p:spPr>
          <a:xfrm>
            <a:off x="6360350" y="3187918"/>
            <a:ext cx="31916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3200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295 calories</a:t>
            </a:r>
          </a:p>
          <a:p>
            <a:br>
              <a:rPr lang="en-MY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4314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F28803-B3F0-489E-9C30-88BAACABAE26}"/>
              </a:ext>
            </a:extLst>
          </p:cNvPr>
          <p:cNvSpPr/>
          <p:nvPr/>
        </p:nvSpPr>
        <p:spPr>
          <a:xfrm>
            <a:off x="6151730" y="11171478"/>
            <a:ext cx="5034917" cy="3529624"/>
          </a:xfrm>
          <a:prstGeom prst="roundRect">
            <a:avLst>
              <a:gd name="adj" fmla="val 13380"/>
            </a:avLst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1600x1200 Sketch Line Graph Trick Using Line Tool">
            <a:extLst>
              <a:ext uri="{FF2B5EF4-FFF2-40B4-BE49-F238E27FC236}">
                <a16:creationId xmlns:a16="http://schemas.microsoft.com/office/drawing/2014/main" id="{BDF8ECAC-18F0-4FAE-9D32-8432371D9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38" b="26424"/>
          <a:stretch/>
        </p:blipFill>
        <p:spPr bwMode="auto">
          <a:xfrm>
            <a:off x="5742557" y="12528638"/>
            <a:ext cx="5721144" cy="18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59F94EB-CC4D-4657-9F29-4EFC0DF860AB}"/>
              </a:ext>
            </a:extLst>
          </p:cNvPr>
          <p:cNvSpPr txBox="1"/>
          <p:nvPr/>
        </p:nvSpPr>
        <p:spPr>
          <a:xfrm>
            <a:off x="6360350" y="11389865"/>
            <a:ext cx="31916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3200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295 calories</a:t>
            </a:r>
          </a:p>
          <a:p>
            <a:br>
              <a:rPr lang="en-MY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</a:br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D2583D-AD32-4970-A03D-8CADDCC21491}"/>
              </a:ext>
            </a:extLst>
          </p:cNvPr>
          <p:cNvGrpSpPr/>
          <p:nvPr/>
        </p:nvGrpSpPr>
        <p:grpSpPr>
          <a:xfrm>
            <a:off x="1269837" y="3302000"/>
            <a:ext cx="2372958" cy="3334658"/>
            <a:chOff x="1269837" y="3302000"/>
            <a:chExt cx="2372958" cy="333465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1DD94DF-B2FD-4928-A33B-BB1A31A7CDE1}"/>
                </a:ext>
              </a:extLst>
            </p:cNvPr>
            <p:cNvSpPr/>
            <p:nvPr/>
          </p:nvSpPr>
          <p:spPr>
            <a:xfrm>
              <a:off x="1269837" y="3302000"/>
              <a:ext cx="2372958" cy="3334658"/>
            </a:xfrm>
            <a:prstGeom prst="roundRect">
              <a:avLst/>
            </a:prstGeom>
            <a:solidFill>
              <a:srgbClr val="D3E9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DEA763-0278-49A1-AAF2-C99BAC73BC30}"/>
                </a:ext>
              </a:extLst>
            </p:cNvPr>
            <p:cNvSpPr txBox="1"/>
            <p:nvPr/>
          </p:nvSpPr>
          <p:spPr>
            <a:xfrm>
              <a:off x="1920752" y="5734641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fries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C27CB-1604-482D-8FB7-03699317D3AB}"/>
              </a:ext>
            </a:extLst>
          </p:cNvPr>
          <p:cNvGrpSpPr/>
          <p:nvPr/>
        </p:nvGrpSpPr>
        <p:grpSpPr>
          <a:xfrm>
            <a:off x="3931796" y="3310431"/>
            <a:ext cx="2372958" cy="3334658"/>
            <a:chOff x="3931796" y="3310431"/>
            <a:chExt cx="2372958" cy="333465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F036FFD-184A-4633-A1A6-C00E787D7FD4}"/>
                </a:ext>
              </a:extLst>
            </p:cNvPr>
            <p:cNvSpPr/>
            <p:nvPr/>
          </p:nvSpPr>
          <p:spPr>
            <a:xfrm>
              <a:off x="3931796" y="3310431"/>
              <a:ext cx="2372958" cy="333465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4F2C5A7-2EB2-4A95-9B9E-74069BBC7C90}"/>
                </a:ext>
              </a:extLst>
            </p:cNvPr>
            <p:cNvSpPr txBox="1"/>
            <p:nvPr/>
          </p:nvSpPr>
          <p:spPr>
            <a:xfrm>
              <a:off x="4486695" y="5706881"/>
              <a:ext cx="136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ayaq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3143FE-9FB0-41C0-8EBE-6FE99F1C9CD7}"/>
              </a:ext>
            </a:extLst>
          </p:cNvPr>
          <p:cNvGrpSpPr/>
          <p:nvPr/>
        </p:nvGrpSpPr>
        <p:grpSpPr>
          <a:xfrm>
            <a:off x="6612805" y="3310431"/>
            <a:ext cx="2372958" cy="3334658"/>
            <a:chOff x="6612805" y="3310431"/>
            <a:chExt cx="2372958" cy="333465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69DD2CA-DF4C-48B7-9679-C97C1B6ED59E}"/>
                </a:ext>
              </a:extLst>
            </p:cNvPr>
            <p:cNvSpPr/>
            <p:nvPr/>
          </p:nvSpPr>
          <p:spPr>
            <a:xfrm>
              <a:off x="6612805" y="3310431"/>
              <a:ext cx="2372958" cy="33346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DC0145-FD5A-4623-8248-A03E39897C06}"/>
                </a:ext>
              </a:extLst>
            </p:cNvPr>
            <p:cNvSpPr txBox="1"/>
            <p:nvPr/>
          </p:nvSpPr>
          <p:spPr>
            <a:xfrm>
              <a:off x="6818786" y="5785123"/>
              <a:ext cx="2148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Pasir mana</a:t>
              </a:r>
              <a:endParaRPr lang="en-MY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3B5A4-3053-4797-9991-AC136260B29A}"/>
              </a:ext>
            </a:extLst>
          </p:cNvPr>
          <p:cNvGrpSpPr/>
          <p:nvPr/>
        </p:nvGrpSpPr>
        <p:grpSpPr>
          <a:xfrm>
            <a:off x="9306669" y="3310431"/>
            <a:ext cx="2372958" cy="3334658"/>
            <a:chOff x="9306669" y="3310431"/>
            <a:chExt cx="2372958" cy="333465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675559-E792-4640-95D1-2409DB5AB611}"/>
                </a:ext>
              </a:extLst>
            </p:cNvPr>
            <p:cNvSpPr/>
            <p:nvPr/>
          </p:nvSpPr>
          <p:spPr>
            <a:xfrm>
              <a:off x="9306669" y="3310431"/>
              <a:ext cx="2372958" cy="3334658"/>
            </a:xfrm>
            <a:prstGeom prst="roundRect">
              <a:avLst/>
            </a:prstGeom>
            <a:solidFill>
              <a:srgbClr val="E5B8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393F44-D8E7-4DEF-9440-C366ABE55107}"/>
                </a:ext>
              </a:extLst>
            </p:cNvPr>
            <p:cNvSpPr txBox="1"/>
            <p:nvPr/>
          </p:nvSpPr>
          <p:spPr>
            <a:xfrm>
              <a:off x="9777005" y="5802120"/>
              <a:ext cx="1614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dogila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8D85CD-74C0-441D-8602-1E9A092B0725}"/>
              </a:ext>
            </a:extLst>
          </p:cNvPr>
          <p:cNvSpPr/>
          <p:nvPr/>
        </p:nvSpPr>
        <p:spPr>
          <a:xfrm>
            <a:off x="-5742854" y="-196850"/>
            <a:ext cx="5713447" cy="7251700"/>
          </a:xfrm>
          <a:prstGeom prst="roundRect">
            <a:avLst>
              <a:gd name="adj" fmla="val 12271"/>
            </a:avLst>
          </a:prstGeom>
          <a:solidFill>
            <a:srgbClr val="9289E3"/>
          </a:solidFill>
          <a:ln>
            <a:noFill/>
          </a:ln>
          <a:effectLst>
            <a:outerShdw blurRad="2159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750545" y="-114610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F1C7C3-A857-45E5-B58E-07EED72BAF31}"/>
              </a:ext>
            </a:extLst>
          </p:cNvPr>
          <p:cNvSpPr txBox="1"/>
          <p:nvPr/>
        </p:nvSpPr>
        <p:spPr>
          <a:xfrm>
            <a:off x="14013600" y="-121701"/>
            <a:ext cx="48125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Calories</a:t>
            </a:r>
            <a:r>
              <a:rPr lang="en-MY" sz="44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98BCE-488E-420D-AA82-952E40443346}"/>
              </a:ext>
            </a:extLst>
          </p:cNvPr>
          <p:cNvSpPr txBox="1"/>
          <p:nvPr/>
        </p:nvSpPr>
        <p:spPr>
          <a:xfrm>
            <a:off x="18411753" y="1483064"/>
            <a:ext cx="5246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AC5F9-1133-417F-BD06-63FB88CEE078}"/>
              </a:ext>
            </a:extLst>
          </p:cNvPr>
          <p:cNvSpPr/>
          <p:nvPr/>
        </p:nvSpPr>
        <p:spPr>
          <a:xfrm>
            <a:off x="14194305" y="1136235"/>
            <a:ext cx="656776" cy="147428"/>
          </a:xfrm>
          <a:prstGeom prst="rect">
            <a:avLst/>
          </a:prstGeom>
          <a:solidFill>
            <a:srgbClr val="4F4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6728543" y="397541"/>
            <a:ext cx="4735158" cy="2467358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8C3F0B0A-E0F3-4E50-8578-3C99544CA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8123">
            <a:off x="-3972651" y="836873"/>
            <a:ext cx="3622601" cy="3622601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163BD7-FFBD-4243-9786-73C2E1A81CDC}"/>
              </a:ext>
            </a:extLst>
          </p:cNvPr>
          <p:cNvSpPr txBox="1"/>
          <p:nvPr/>
        </p:nvSpPr>
        <p:spPr>
          <a:xfrm>
            <a:off x="-3214900" y="4999270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food.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784E1-809A-4149-B93F-859E25FF8E3A}"/>
              </a:ext>
            </a:extLst>
          </p:cNvPr>
          <p:cNvSpPr txBox="1"/>
          <p:nvPr/>
        </p:nvSpPr>
        <p:spPr>
          <a:xfrm>
            <a:off x="-3228126" y="4428756"/>
            <a:ext cx="23599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Hot dog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9273FB-18E9-4273-932F-036D497DB6EB}"/>
              </a:ext>
            </a:extLst>
          </p:cNvPr>
          <p:cNvSpPr txBox="1"/>
          <p:nvPr/>
        </p:nvSpPr>
        <p:spPr>
          <a:xfrm>
            <a:off x="-2293473" y="46912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calories.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D0E4C-0211-43EB-9957-7D9B436E0BC3}"/>
              </a:ext>
            </a:extLst>
          </p:cNvPr>
          <p:cNvSpPr txBox="1"/>
          <p:nvPr/>
        </p:nvSpPr>
        <p:spPr>
          <a:xfrm>
            <a:off x="-2293473" y="636379"/>
            <a:ext cx="782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Hot dog.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886F11-80E9-469F-8A0C-2B716FDDA8DC}"/>
              </a:ext>
            </a:extLst>
          </p:cNvPr>
          <p:cNvGrpSpPr/>
          <p:nvPr/>
        </p:nvGrpSpPr>
        <p:grpSpPr>
          <a:xfrm>
            <a:off x="-1461563" y="636379"/>
            <a:ext cx="146829" cy="76200"/>
            <a:chOff x="6029325" y="900113"/>
            <a:chExt cx="146829" cy="762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9A4E09-FD65-4928-A03F-73245C25A2F5}"/>
                </a:ext>
              </a:extLst>
            </p:cNvPr>
            <p:cNvCxnSpPr>
              <a:cxnSpLocks/>
            </p:cNvCxnSpPr>
            <p:nvPr/>
          </p:nvCxnSpPr>
          <p:spPr>
            <a:xfrm>
              <a:off x="6029325" y="900113"/>
              <a:ext cx="66675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E6AA64-C223-45C3-8BA0-32BCBC1C8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900113"/>
              <a:ext cx="80154" cy="76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A0477-1C19-493E-9C6A-88FE903CED62}"/>
              </a:ext>
            </a:extLst>
          </p:cNvPr>
          <p:cNvSpPr txBox="1"/>
          <p:nvPr/>
        </p:nvSpPr>
        <p:spPr>
          <a:xfrm>
            <a:off x="-3168413" y="5433177"/>
            <a:ext cx="278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Lets discover what is delicious food and how you could die from it.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6568483" y="215900"/>
            <a:ext cx="5034917" cy="2565400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08" y="118036"/>
            <a:ext cx="2825744" cy="2825744"/>
          </a:xfrm>
          <a:prstGeom prst="rect">
            <a:avLst/>
          </a:prstGeom>
        </p:spPr>
      </p:pic>
      <p:pic>
        <p:nvPicPr>
          <p:cNvPr id="55" name="Picture 5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BF201AA1-138F-4F77-824A-50E382A01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5">
            <a:off x="1215422" y="3162064"/>
            <a:ext cx="2545153" cy="2545153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16E842B6-94D8-423C-AC74-E5E0F5A07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93" y="2985096"/>
            <a:ext cx="2696164" cy="26961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4B2E40-D36E-47FD-BD86-A7F802CB95E5}"/>
              </a:ext>
            </a:extLst>
          </p:cNvPr>
          <p:cNvGrpSpPr/>
          <p:nvPr/>
        </p:nvGrpSpPr>
        <p:grpSpPr>
          <a:xfrm>
            <a:off x="6818786" y="817147"/>
            <a:ext cx="2387192" cy="1502316"/>
            <a:chOff x="6818786" y="817147"/>
            <a:chExt cx="2387192" cy="15023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008FDB-166F-46FF-80B6-68B101539969}"/>
                </a:ext>
              </a:extLst>
            </p:cNvPr>
            <p:cNvSpPr txBox="1"/>
            <p:nvPr/>
          </p:nvSpPr>
          <p:spPr>
            <a:xfrm>
              <a:off x="6818786" y="1025185"/>
              <a:ext cx="23871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Qucik lunch </a:t>
              </a:r>
            </a:p>
            <a:p>
              <a:r>
                <a:rPr lang="en-MY" sz="2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Of the day?</a:t>
              </a:r>
            </a:p>
          </p:txBody>
        </p:sp>
        <p:pic>
          <p:nvPicPr>
            <p:cNvPr id="1026" name="Picture 2" descr="Modern Arrow Png - Clip Art Library">
              <a:extLst>
                <a:ext uri="{FF2B5EF4-FFF2-40B4-BE49-F238E27FC236}">
                  <a16:creationId xmlns:a16="http://schemas.microsoft.com/office/drawing/2014/main" id="{FA1B0F2B-87E6-4C02-8839-1D994CEDB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50" b="93164" l="9751" r="89796">
                          <a14:foregroundMark x1="23129" y1="6250" x2="30385" y2="6836"/>
                          <a14:foregroundMark x1="25170" y1="92773" x2="31293" y2="931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142" y="2007438"/>
              <a:ext cx="268757" cy="31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7F3181-7DB2-41D2-8DA1-CF0262CE59AC}"/>
                </a:ext>
              </a:extLst>
            </p:cNvPr>
            <p:cNvSpPr txBox="1"/>
            <p:nvPr/>
          </p:nvSpPr>
          <p:spPr>
            <a:xfrm>
              <a:off x="6867458" y="817147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Discover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664194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16DE40-109E-43B6-A20A-D0D6EAF911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49" y="3032945"/>
            <a:ext cx="2779374" cy="277937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1B11A79-A290-4914-9A0D-FBABC892DF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55" y="3211275"/>
            <a:ext cx="2779374" cy="27793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2B490C-3577-4515-BE20-A120B96E6618}"/>
              </a:ext>
            </a:extLst>
          </p:cNvPr>
          <p:cNvSpPr txBox="1"/>
          <p:nvPr/>
        </p:nvSpPr>
        <p:spPr>
          <a:xfrm>
            <a:off x="-3614921" y="1614478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53" name="Picture 2" descr="Modern Arrow Png - Clip Art Library">
            <a:extLst>
              <a:ext uri="{FF2B5EF4-FFF2-40B4-BE49-F238E27FC236}">
                <a16:creationId xmlns:a16="http://schemas.microsoft.com/office/drawing/2014/main" id="{FDABB50F-91D2-4DB6-8807-AEB06B33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702" y="2596731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9D485F1-5594-4361-8F34-5521C8FA6084}"/>
              </a:ext>
            </a:extLst>
          </p:cNvPr>
          <p:cNvSpPr txBox="1"/>
          <p:nvPr/>
        </p:nvSpPr>
        <p:spPr>
          <a:xfrm>
            <a:off x="-1422460" y="14064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A7F1BE-596A-413F-A76C-FC9F3BC1E25B}"/>
              </a:ext>
            </a:extLst>
          </p:cNvPr>
          <p:cNvSpPr txBox="1"/>
          <p:nvPr/>
        </p:nvSpPr>
        <p:spPr>
          <a:xfrm>
            <a:off x="452101" y="7506429"/>
            <a:ext cx="7202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Burger that is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AC17D4-9CE6-430D-AC37-6053D9A7D682}"/>
              </a:ext>
            </a:extLst>
          </p:cNvPr>
          <p:cNvSpPr txBox="1"/>
          <p:nvPr/>
        </p:nvSpPr>
        <p:spPr>
          <a:xfrm>
            <a:off x="434952" y="10810766"/>
            <a:ext cx="94163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for health?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393FB9-4E6E-45F6-A613-2FF36434C470}"/>
              </a:ext>
            </a:extLst>
          </p:cNvPr>
          <p:cNvSpPr txBox="1"/>
          <p:nvPr/>
        </p:nvSpPr>
        <p:spPr>
          <a:xfrm>
            <a:off x="2506503" y="775325"/>
            <a:ext cx="30075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food.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750545" y="-114610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F28803-B3F0-489E-9C30-88BAACABAE26}"/>
              </a:ext>
            </a:extLst>
          </p:cNvPr>
          <p:cNvSpPr/>
          <p:nvPr/>
        </p:nvSpPr>
        <p:spPr>
          <a:xfrm>
            <a:off x="6151730" y="11171478"/>
            <a:ext cx="5034917" cy="3529624"/>
          </a:xfrm>
          <a:prstGeom prst="roundRect">
            <a:avLst>
              <a:gd name="adj" fmla="val 13380"/>
            </a:avLst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050" name="Picture 2" descr="1600x1200 Sketch Line Graph Trick Using Line Tool">
            <a:extLst>
              <a:ext uri="{FF2B5EF4-FFF2-40B4-BE49-F238E27FC236}">
                <a16:creationId xmlns:a16="http://schemas.microsoft.com/office/drawing/2014/main" id="{BDF8ECAC-18F0-4FAE-9D32-8432371D9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38" b="26424"/>
          <a:stretch/>
        </p:blipFill>
        <p:spPr bwMode="auto">
          <a:xfrm>
            <a:off x="5742557" y="12528638"/>
            <a:ext cx="5721144" cy="18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59F94EB-CC4D-4657-9F29-4EFC0DF860AB}"/>
              </a:ext>
            </a:extLst>
          </p:cNvPr>
          <p:cNvSpPr txBox="1"/>
          <p:nvPr/>
        </p:nvSpPr>
        <p:spPr>
          <a:xfrm>
            <a:off x="6360350" y="11389865"/>
            <a:ext cx="31916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3200" i="0" dirty="0">
                <a:solidFill>
                  <a:schemeClr val="bg1"/>
                </a:solidFill>
                <a:effectLst/>
                <a:latin typeface="Gotham" panose="02000804040000020004" pitchFamily="2" charset="0"/>
              </a:rPr>
              <a:t>295 calories</a:t>
            </a:r>
          </a:p>
          <a:p>
            <a:br>
              <a:rPr lang="en-MY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</a:br>
            <a:endParaRPr lang="en-MY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-353962" y="-196850"/>
            <a:ext cx="12985433" cy="7655285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-353963" y="-238746"/>
            <a:ext cx="12985433" cy="7655285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08FDB-166F-46FF-80B6-68B101539969}"/>
              </a:ext>
            </a:extLst>
          </p:cNvPr>
          <p:cNvSpPr txBox="1"/>
          <p:nvPr/>
        </p:nvSpPr>
        <p:spPr>
          <a:xfrm>
            <a:off x="632773" y="1614478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1026" name="Picture 2" descr="Modern Arrow Png - Clip Art Library">
            <a:extLst>
              <a:ext uri="{FF2B5EF4-FFF2-40B4-BE49-F238E27FC236}">
                <a16:creationId xmlns:a16="http://schemas.microsoft.com/office/drawing/2014/main" id="{FA1B0F2B-87E6-4C02-8839-1D994CED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9" y="2596731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7F3181-7DB2-41D2-8DA1-CF0262CE59AC}"/>
              </a:ext>
            </a:extLst>
          </p:cNvPr>
          <p:cNvSpPr txBox="1"/>
          <p:nvPr/>
        </p:nvSpPr>
        <p:spPr>
          <a:xfrm>
            <a:off x="681445" y="14064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664194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BA6512-9DF1-407C-A03F-378EC58C236B}"/>
              </a:ext>
            </a:extLst>
          </p:cNvPr>
          <p:cNvSpPr txBox="1"/>
          <p:nvPr/>
        </p:nvSpPr>
        <p:spPr>
          <a:xfrm>
            <a:off x="452101" y="3196293"/>
            <a:ext cx="7202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Burger that is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6DE6D8-460E-4064-BB78-88C9EB17572B}"/>
              </a:ext>
            </a:extLst>
          </p:cNvPr>
          <p:cNvSpPr txBox="1"/>
          <p:nvPr/>
        </p:nvSpPr>
        <p:spPr>
          <a:xfrm>
            <a:off x="434952" y="4467323"/>
            <a:ext cx="94163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for health?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9" y="-748689"/>
            <a:ext cx="5841740" cy="5841740"/>
          </a:xfrm>
          <a:prstGeom prst="rect">
            <a:avLst/>
          </a:prstGeom>
        </p:spPr>
      </p:pic>
      <p:pic>
        <p:nvPicPr>
          <p:cNvPr id="53" name="Picture 52" descr="Logo, icon&#10;&#10;Description automatically generated">
            <a:extLst>
              <a:ext uri="{FF2B5EF4-FFF2-40B4-BE49-F238E27FC236}">
                <a16:creationId xmlns:a16="http://schemas.microsoft.com/office/drawing/2014/main" id="{EF136F6A-C9B1-4EEB-97FD-EE9A89F90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10342370" y="13525797"/>
            <a:ext cx="1076840" cy="1076840"/>
          </a:xfrm>
          <a:prstGeom prst="rect">
            <a:avLst/>
          </a:prstGeom>
        </p:spPr>
      </p:pic>
      <p:pic>
        <p:nvPicPr>
          <p:cNvPr id="56" name="Picture 55" descr="Logo, icon&#10;&#10;Description automatically generated">
            <a:extLst>
              <a:ext uri="{FF2B5EF4-FFF2-40B4-BE49-F238E27FC236}">
                <a16:creationId xmlns:a16="http://schemas.microsoft.com/office/drawing/2014/main" id="{AE013A65-D7AE-496B-ACA1-3A62BB52F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5534">
            <a:off x="6542183" y="8063987"/>
            <a:ext cx="1076840" cy="1076840"/>
          </a:xfrm>
          <a:prstGeom prst="rect">
            <a:avLst/>
          </a:prstGeom>
        </p:spPr>
      </p:pic>
      <p:pic>
        <p:nvPicPr>
          <p:cNvPr id="58" name="Picture 57" descr="Logo, icon&#10;&#10;Description automatically generated">
            <a:extLst>
              <a:ext uri="{FF2B5EF4-FFF2-40B4-BE49-F238E27FC236}">
                <a16:creationId xmlns:a16="http://schemas.microsoft.com/office/drawing/2014/main" id="{E40C0B4B-7CC8-43C6-BE6E-3E58BD381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9958146" y="12123182"/>
            <a:ext cx="759190" cy="759190"/>
          </a:xfrm>
          <a:prstGeom prst="rect">
            <a:avLst/>
          </a:prstGeom>
        </p:spPr>
      </p:pic>
      <p:pic>
        <p:nvPicPr>
          <p:cNvPr id="62" name="Picture 61" descr="Logo, icon&#10;&#10;Description automatically generated">
            <a:extLst>
              <a:ext uri="{FF2B5EF4-FFF2-40B4-BE49-F238E27FC236}">
                <a16:creationId xmlns:a16="http://schemas.microsoft.com/office/drawing/2014/main" id="{C9D3E349-4B11-430E-8570-72CE08947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3892">
            <a:off x="8183280" y="13487468"/>
            <a:ext cx="570724" cy="570724"/>
          </a:xfrm>
          <a:prstGeom prst="rect">
            <a:avLst/>
          </a:prstGeom>
        </p:spPr>
      </p:pic>
      <p:pic>
        <p:nvPicPr>
          <p:cNvPr id="63" name="Picture 62" descr="Logo, icon&#10;&#10;Description automatically generated">
            <a:extLst>
              <a:ext uri="{FF2B5EF4-FFF2-40B4-BE49-F238E27FC236}">
                <a16:creationId xmlns:a16="http://schemas.microsoft.com/office/drawing/2014/main" id="{2979EC5C-F6AA-416D-9726-CBEF6A590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8397517" y="11220555"/>
            <a:ext cx="526285" cy="526285"/>
          </a:xfrm>
          <a:prstGeom prst="rect">
            <a:avLst/>
          </a:prstGeom>
        </p:spPr>
      </p:pic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4A5C04BF-3866-458A-BC6F-4C9BAF76F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47">
            <a:off x="10773158" y="10322634"/>
            <a:ext cx="1933478" cy="193347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BAC9A11-FF2C-4652-8E0E-D1B27EE992D8}"/>
              </a:ext>
            </a:extLst>
          </p:cNvPr>
          <p:cNvSpPr txBox="1"/>
          <p:nvPr/>
        </p:nvSpPr>
        <p:spPr>
          <a:xfrm>
            <a:off x="664194" y="10507055"/>
            <a:ext cx="6814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sz="2800" dirty="0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D796FD-F1AE-4A8E-A767-CF9BA2299482}"/>
              </a:ext>
            </a:extLst>
          </p:cNvPr>
          <p:cNvGrpSpPr/>
          <p:nvPr/>
        </p:nvGrpSpPr>
        <p:grpSpPr>
          <a:xfrm>
            <a:off x="1269837" y="20899683"/>
            <a:ext cx="2372958" cy="3334658"/>
            <a:chOff x="1269837" y="3302000"/>
            <a:chExt cx="2372958" cy="333465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870AFB7B-DB5A-46C5-9927-97DB9F3F0B90}"/>
                </a:ext>
              </a:extLst>
            </p:cNvPr>
            <p:cNvSpPr/>
            <p:nvPr/>
          </p:nvSpPr>
          <p:spPr>
            <a:xfrm>
              <a:off x="1269837" y="3302000"/>
              <a:ext cx="2372958" cy="3334658"/>
            </a:xfrm>
            <a:prstGeom prst="roundRect">
              <a:avLst/>
            </a:prstGeom>
            <a:solidFill>
              <a:srgbClr val="D3E9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2A5826-10C0-499A-998D-B5C078323C69}"/>
                </a:ext>
              </a:extLst>
            </p:cNvPr>
            <p:cNvSpPr txBox="1"/>
            <p:nvPr/>
          </p:nvSpPr>
          <p:spPr>
            <a:xfrm>
              <a:off x="1920752" y="5734641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fries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433755-3391-4496-9370-4A693CBEABAD}"/>
              </a:ext>
            </a:extLst>
          </p:cNvPr>
          <p:cNvGrpSpPr/>
          <p:nvPr/>
        </p:nvGrpSpPr>
        <p:grpSpPr>
          <a:xfrm>
            <a:off x="3931796" y="16514209"/>
            <a:ext cx="2372958" cy="3334658"/>
            <a:chOff x="3931796" y="3310431"/>
            <a:chExt cx="2372958" cy="333465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9D7D663-CFEA-4E02-9E46-D4615336BB96}"/>
                </a:ext>
              </a:extLst>
            </p:cNvPr>
            <p:cNvSpPr/>
            <p:nvPr/>
          </p:nvSpPr>
          <p:spPr>
            <a:xfrm>
              <a:off x="3931796" y="3310431"/>
              <a:ext cx="2372958" cy="333465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E591E0-4EDA-4407-88A8-B9A3509714A2}"/>
                </a:ext>
              </a:extLst>
            </p:cNvPr>
            <p:cNvSpPr txBox="1"/>
            <p:nvPr/>
          </p:nvSpPr>
          <p:spPr>
            <a:xfrm>
              <a:off x="4486695" y="5706881"/>
              <a:ext cx="1366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ayaq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B6B1B5-B5A3-4EE4-9AAD-C6C7CC8AA385}"/>
              </a:ext>
            </a:extLst>
          </p:cNvPr>
          <p:cNvGrpSpPr/>
          <p:nvPr/>
        </p:nvGrpSpPr>
        <p:grpSpPr>
          <a:xfrm>
            <a:off x="6612805" y="12838651"/>
            <a:ext cx="2372958" cy="3334658"/>
            <a:chOff x="6612805" y="3310431"/>
            <a:chExt cx="2372958" cy="3334658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3CCA2449-313D-48EE-B899-9EEC6AA6D723}"/>
                </a:ext>
              </a:extLst>
            </p:cNvPr>
            <p:cNvSpPr/>
            <p:nvPr/>
          </p:nvSpPr>
          <p:spPr>
            <a:xfrm>
              <a:off x="6612805" y="3310431"/>
              <a:ext cx="2372958" cy="33346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CE8CF16-A545-47B4-B2C4-97083271D7D8}"/>
                </a:ext>
              </a:extLst>
            </p:cNvPr>
            <p:cNvSpPr txBox="1"/>
            <p:nvPr/>
          </p:nvSpPr>
          <p:spPr>
            <a:xfrm>
              <a:off x="6818786" y="5785123"/>
              <a:ext cx="2148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Pasir mana</a:t>
              </a:r>
              <a:endParaRPr lang="en-MY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87DF9D-4209-480B-BE80-36ADDA1A523D}"/>
              </a:ext>
            </a:extLst>
          </p:cNvPr>
          <p:cNvGrpSpPr/>
          <p:nvPr/>
        </p:nvGrpSpPr>
        <p:grpSpPr>
          <a:xfrm>
            <a:off x="9306669" y="8762195"/>
            <a:ext cx="2372958" cy="3334658"/>
            <a:chOff x="9306669" y="3310431"/>
            <a:chExt cx="2372958" cy="3334658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342D135-C9F9-4D51-9A1F-73E2BD09767C}"/>
                </a:ext>
              </a:extLst>
            </p:cNvPr>
            <p:cNvSpPr/>
            <p:nvPr/>
          </p:nvSpPr>
          <p:spPr>
            <a:xfrm>
              <a:off x="9306669" y="3310431"/>
              <a:ext cx="2372958" cy="3334658"/>
            </a:xfrm>
            <a:prstGeom prst="roundRect">
              <a:avLst/>
            </a:prstGeom>
            <a:solidFill>
              <a:srgbClr val="E5B8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87FC675-6EEE-481D-AD48-30A0291F9F13}"/>
                </a:ext>
              </a:extLst>
            </p:cNvPr>
            <p:cNvSpPr txBox="1"/>
            <p:nvPr/>
          </p:nvSpPr>
          <p:spPr>
            <a:xfrm>
              <a:off x="9777005" y="5802120"/>
              <a:ext cx="1614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dogila</a:t>
              </a:r>
            </a:p>
          </p:txBody>
        </p:sp>
      </p:grpSp>
      <p:pic>
        <p:nvPicPr>
          <p:cNvPr id="79" name="Picture 78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2BEAA918-CD23-4469-A734-26A5C387D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125">
            <a:off x="1215422" y="20759747"/>
            <a:ext cx="2545153" cy="2545153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FA11AB5F-2DC1-4F1D-953A-F51B98C7CE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93" y="16173309"/>
            <a:ext cx="2696164" cy="269616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8A5889F-1CE0-44B8-9DE9-4EEA7808E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49" y="12561165"/>
            <a:ext cx="2779374" cy="2779374"/>
          </a:xfrm>
          <a:prstGeom prst="rect">
            <a:avLst/>
          </a:prstGeom>
        </p:spPr>
      </p:pic>
      <p:pic>
        <p:nvPicPr>
          <p:cNvPr id="82" name="Picture 81" descr="Logo&#10;&#10;Description automatically generated">
            <a:extLst>
              <a:ext uri="{FF2B5EF4-FFF2-40B4-BE49-F238E27FC236}">
                <a16:creationId xmlns:a16="http://schemas.microsoft.com/office/drawing/2014/main" id="{8C00A231-52D5-4D8E-8065-FE43047A4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55" y="8663039"/>
            <a:ext cx="2779374" cy="2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750545" y="-114610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-353962" y="-196850"/>
            <a:ext cx="12985433" cy="7655285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-353963" y="-238746"/>
            <a:ext cx="12985433" cy="7655285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08FDB-166F-46FF-80B6-68B101539969}"/>
              </a:ext>
            </a:extLst>
          </p:cNvPr>
          <p:cNvSpPr txBox="1"/>
          <p:nvPr/>
        </p:nvSpPr>
        <p:spPr>
          <a:xfrm>
            <a:off x="-3991605" y="1614478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1026" name="Picture 2" descr="Modern Arrow Png - Clip Art Library">
            <a:extLst>
              <a:ext uri="{FF2B5EF4-FFF2-40B4-BE49-F238E27FC236}">
                <a16:creationId xmlns:a16="http://schemas.microsoft.com/office/drawing/2014/main" id="{FA1B0F2B-87E6-4C02-8839-1D994CED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2665" y="2596731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7F3181-7DB2-41D2-8DA1-CF0262CE59AC}"/>
              </a:ext>
            </a:extLst>
          </p:cNvPr>
          <p:cNvSpPr txBox="1"/>
          <p:nvPr/>
        </p:nvSpPr>
        <p:spPr>
          <a:xfrm>
            <a:off x="-1546681" y="14064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664194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BA6512-9DF1-407C-A03F-378EC58C236B}"/>
              </a:ext>
            </a:extLst>
          </p:cNvPr>
          <p:cNvSpPr txBox="1"/>
          <p:nvPr/>
        </p:nvSpPr>
        <p:spPr>
          <a:xfrm>
            <a:off x="452101" y="1011605"/>
            <a:ext cx="7202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Burger that is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6DE6D8-460E-4064-BB78-88C9EB17572B}"/>
              </a:ext>
            </a:extLst>
          </p:cNvPr>
          <p:cNvSpPr txBox="1"/>
          <p:nvPr/>
        </p:nvSpPr>
        <p:spPr>
          <a:xfrm>
            <a:off x="434952" y="2282635"/>
            <a:ext cx="94163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for health?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49" y="-2754780"/>
            <a:ext cx="5841740" cy="5841740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95BFDAB-E415-4134-866E-DAAB02DC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10342371" y="5841158"/>
            <a:ext cx="1076840" cy="1076840"/>
          </a:xfrm>
          <a:prstGeom prst="rect">
            <a:avLst/>
          </a:prstGeom>
        </p:spPr>
      </p:pic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94BE2BD9-248F-4203-B421-3EA575A9B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5534">
            <a:off x="6542184" y="379348"/>
            <a:ext cx="1076840" cy="1076840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23834A78-F88A-4C70-B4E6-AADD8B02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9958147" y="4438543"/>
            <a:ext cx="759190" cy="759190"/>
          </a:xfrm>
          <a:prstGeom prst="rect">
            <a:avLst/>
          </a:prstGeom>
        </p:spPr>
      </p:pic>
      <p:pic>
        <p:nvPicPr>
          <p:cNvPr id="34" name="Picture 33" descr="Logo, icon&#10;&#10;Description automatically generated">
            <a:extLst>
              <a:ext uri="{FF2B5EF4-FFF2-40B4-BE49-F238E27FC236}">
                <a16:creationId xmlns:a16="http://schemas.microsoft.com/office/drawing/2014/main" id="{6BE105E8-A223-4532-9DC9-0F20BDE99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3892">
            <a:off x="8183281" y="5802829"/>
            <a:ext cx="570724" cy="570724"/>
          </a:xfrm>
          <a:prstGeom prst="rect">
            <a:avLst/>
          </a:prstGeom>
        </p:spPr>
      </p:pic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0AAE203E-07A9-42F9-95DE-368B1482D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8397518" y="3535916"/>
            <a:ext cx="526285" cy="526285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D38C4C5B-FF55-4BDE-8830-8469114CA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47">
            <a:off x="10773159" y="2637995"/>
            <a:ext cx="1933478" cy="19334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D5C40D-4A7B-416C-B4F3-36E724E158F1}"/>
              </a:ext>
            </a:extLst>
          </p:cNvPr>
          <p:cNvSpPr txBox="1"/>
          <p:nvPr/>
        </p:nvSpPr>
        <p:spPr>
          <a:xfrm>
            <a:off x="664194" y="3882549"/>
            <a:ext cx="6814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787B4D-32E7-4E86-9610-60F07FB95828}"/>
              </a:ext>
            </a:extLst>
          </p:cNvPr>
          <p:cNvSpPr txBox="1"/>
          <p:nvPr/>
        </p:nvSpPr>
        <p:spPr>
          <a:xfrm>
            <a:off x="604501" y="7800234"/>
            <a:ext cx="4405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eat first 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3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750545" y="-114610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-353962" y="-196850"/>
            <a:ext cx="12985433" cy="7655285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-353963" y="-238746"/>
            <a:ext cx="12985433" cy="7655285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08FDB-166F-46FF-80B6-68B101539969}"/>
              </a:ext>
            </a:extLst>
          </p:cNvPr>
          <p:cNvSpPr txBox="1"/>
          <p:nvPr/>
        </p:nvSpPr>
        <p:spPr>
          <a:xfrm>
            <a:off x="-3374821" y="1614478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1026" name="Picture 2" descr="Modern Arrow Png - Clip Art Library">
            <a:extLst>
              <a:ext uri="{FF2B5EF4-FFF2-40B4-BE49-F238E27FC236}">
                <a16:creationId xmlns:a16="http://schemas.microsoft.com/office/drawing/2014/main" id="{FA1B0F2B-87E6-4C02-8839-1D994CED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0465" y="2596731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7F3181-7DB2-41D2-8DA1-CF0262CE59AC}"/>
              </a:ext>
            </a:extLst>
          </p:cNvPr>
          <p:cNvSpPr txBox="1"/>
          <p:nvPr/>
        </p:nvSpPr>
        <p:spPr>
          <a:xfrm>
            <a:off x="-3326149" y="14064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664194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BA6512-9DF1-407C-A03F-378EC58C236B}"/>
              </a:ext>
            </a:extLst>
          </p:cNvPr>
          <p:cNvSpPr txBox="1"/>
          <p:nvPr/>
        </p:nvSpPr>
        <p:spPr>
          <a:xfrm>
            <a:off x="452101" y="-7375230"/>
            <a:ext cx="7202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Burger that is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6DE6D8-460E-4064-BB78-88C9EB17572B}"/>
              </a:ext>
            </a:extLst>
          </p:cNvPr>
          <p:cNvSpPr txBox="1"/>
          <p:nvPr/>
        </p:nvSpPr>
        <p:spPr>
          <a:xfrm>
            <a:off x="434952" y="-4856009"/>
            <a:ext cx="94163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for health?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53" y="-1569449"/>
            <a:ext cx="7102559" cy="7102559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95BFDAB-E415-4134-866E-DAAB02DC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10070076" y="5705278"/>
            <a:ext cx="1076840" cy="1076840"/>
          </a:xfrm>
          <a:prstGeom prst="rect">
            <a:avLst/>
          </a:prstGeom>
        </p:spPr>
      </p:pic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94BE2BD9-248F-4203-B421-3EA575A9B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5534">
            <a:off x="4050880" y="1283755"/>
            <a:ext cx="1076840" cy="1076840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23834A78-F88A-4C70-B4E6-AADD8B02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9198130" y="4687778"/>
            <a:ext cx="759190" cy="759190"/>
          </a:xfrm>
          <a:prstGeom prst="rect">
            <a:avLst/>
          </a:prstGeom>
        </p:spPr>
      </p:pic>
      <p:pic>
        <p:nvPicPr>
          <p:cNvPr id="34" name="Picture 33" descr="Logo, icon&#10;&#10;Description automatically generated">
            <a:extLst>
              <a:ext uri="{FF2B5EF4-FFF2-40B4-BE49-F238E27FC236}">
                <a16:creationId xmlns:a16="http://schemas.microsoft.com/office/drawing/2014/main" id="{6BE105E8-A223-4532-9DC9-0F20BDE99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3892">
            <a:off x="7753199" y="6052198"/>
            <a:ext cx="570724" cy="570724"/>
          </a:xfrm>
          <a:prstGeom prst="rect">
            <a:avLst/>
          </a:prstGeom>
        </p:spPr>
      </p:pic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0AAE203E-07A9-42F9-95DE-368B1482D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6941902" y="4967998"/>
            <a:ext cx="526285" cy="526285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D38C4C5B-FF55-4BDE-8830-8469114CA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47">
            <a:off x="10773159" y="3571416"/>
            <a:ext cx="1933478" cy="19334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D5C40D-4A7B-416C-B4F3-36E724E158F1}"/>
              </a:ext>
            </a:extLst>
          </p:cNvPr>
          <p:cNvSpPr txBox="1"/>
          <p:nvPr/>
        </p:nvSpPr>
        <p:spPr>
          <a:xfrm>
            <a:off x="664194" y="-2391322"/>
            <a:ext cx="6814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D1071-A1C6-47A2-8494-D40E87E69DDE}"/>
              </a:ext>
            </a:extLst>
          </p:cNvPr>
          <p:cNvSpPr txBox="1"/>
          <p:nvPr/>
        </p:nvSpPr>
        <p:spPr>
          <a:xfrm>
            <a:off x="604501" y="2250553"/>
            <a:ext cx="4405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eat first 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389C4-573B-4199-BDD7-638BFB394247}"/>
              </a:ext>
            </a:extLst>
          </p:cNvPr>
          <p:cNvSpPr txBox="1"/>
          <p:nvPr/>
        </p:nvSpPr>
        <p:spPr>
          <a:xfrm>
            <a:off x="581401" y="7842130"/>
            <a:ext cx="68210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regret later. 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2F970-FB7E-4D1E-A7F0-EA2CCFB3C6CC}"/>
              </a:ext>
            </a:extLst>
          </p:cNvPr>
          <p:cNvSpPr txBox="1"/>
          <p:nvPr/>
        </p:nvSpPr>
        <p:spPr>
          <a:xfrm rot="5400000">
            <a:off x="750545" y="-1146108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solidFill>
                  <a:srgbClr val="4F4698"/>
                </a:solidFill>
                <a:latin typeface="Gotham" panose="02000804040000020004" pitchFamily="2" charset="0"/>
              </a:rPr>
              <a:t>HA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DBDBC4-EBB8-466C-920E-F027014D59C8}"/>
              </a:ext>
            </a:extLst>
          </p:cNvPr>
          <p:cNvSpPr/>
          <p:nvPr/>
        </p:nvSpPr>
        <p:spPr>
          <a:xfrm>
            <a:off x="-353962" y="-196850"/>
            <a:ext cx="12985433" cy="7655285"/>
          </a:xfrm>
          <a:prstGeom prst="roundRect">
            <a:avLst/>
          </a:prstGeom>
          <a:solidFill>
            <a:srgbClr val="E5D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A1F1FA4-D373-48A7-86B1-617114A110C7}"/>
              </a:ext>
            </a:extLst>
          </p:cNvPr>
          <p:cNvSpPr/>
          <p:nvPr/>
        </p:nvSpPr>
        <p:spPr>
          <a:xfrm>
            <a:off x="-353963" y="-238746"/>
            <a:ext cx="12985433" cy="7655285"/>
          </a:xfrm>
          <a:prstGeom prst="roundRect">
            <a:avLst/>
          </a:prstGeom>
          <a:solidFill>
            <a:srgbClr val="BAA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08FDB-166F-46FF-80B6-68B101539969}"/>
              </a:ext>
            </a:extLst>
          </p:cNvPr>
          <p:cNvSpPr txBox="1"/>
          <p:nvPr/>
        </p:nvSpPr>
        <p:spPr>
          <a:xfrm>
            <a:off x="-3374821" y="1614478"/>
            <a:ext cx="2387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Qucik lunch </a:t>
            </a:r>
          </a:p>
          <a:p>
            <a:r>
              <a:rPr lang="en-MY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 the day?</a:t>
            </a:r>
          </a:p>
        </p:txBody>
      </p:sp>
      <p:pic>
        <p:nvPicPr>
          <p:cNvPr id="1026" name="Picture 2" descr="Modern Arrow Png - Clip Art Library">
            <a:extLst>
              <a:ext uri="{FF2B5EF4-FFF2-40B4-BE49-F238E27FC236}">
                <a16:creationId xmlns:a16="http://schemas.microsoft.com/office/drawing/2014/main" id="{FA1B0F2B-87E6-4C02-8839-1D994CED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164" l="9751" r="89796">
                        <a14:foregroundMark x1="23129" y1="6250" x2="30385" y2="6836"/>
                        <a14:foregroundMark x1="25170" y1="92773" x2="31293" y2="931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0465" y="2596731"/>
            <a:ext cx="268757" cy="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7F3181-7DB2-41D2-8DA1-CF0262CE59AC}"/>
              </a:ext>
            </a:extLst>
          </p:cNvPr>
          <p:cNvSpPr txBox="1"/>
          <p:nvPr/>
        </p:nvSpPr>
        <p:spPr>
          <a:xfrm>
            <a:off x="-3326149" y="14064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Discover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D556C-59EA-4C0F-A2D4-7C8C5410179E}"/>
              </a:ext>
            </a:extLst>
          </p:cNvPr>
          <p:cNvGrpSpPr/>
          <p:nvPr/>
        </p:nvGrpSpPr>
        <p:grpSpPr>
          <a:xfrm>
            <a:off x="664194" y="306790"/>
            <a:ext cx="787020" cy="768598"/>
            <a:chOff x="237988" y="337172"/>
            <a:chExt cx="787020" cy="76859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19C74D-6673-4124-9802-FE8B10957EAE}"/>
                </a:ext>
              </a:extLst>
            </p:cNvPr>
            <p:cNvSpPr/>
            <p:nvPr/>
          </p:nvSpPr>
          <p:spPr>
            <a:xfrm>
              <a:off x="244501" y="337172"/>
              <a:ext cx="780507" cy="750080"/>
            </a:xfrm>
            <a:prstGeom prst="ellipse">
              <a:avLst/>
            </a:prstGeom>
            <a:solidFill>
              <a:srgbClr val="4F4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6CCA7D-9A14-4DA2-BB54-384B1BE76959}"/>
                </a:ext>
              </a:extLst>
            </p:cNvPr>
            <p:cNvSpPr/>
            <p:nvPr/>
          </p:nvSpPr>
          <p:spPr>
            <a:xfrm>
              <a:off x="237988" y="355690"/>
              <a:ext cx="780507" cy="75008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BA6512-9DF1-407C-A03F-378EC58C236B}"/>
              </a:ext>
            </a:extLst>
          </p:cNvPr>
          <p:cNvSpPr txBox="1"/>
          <p:nvPr/>
        </p:nvSpPr>
        <p:spPr>
          <a:xfrm>
            <a:off x="452101" y="-7375230"/>
            <a:ext cx="72026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Burger that is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6DE6D8-460E-4064-BB78-88C9EB17572B}"/>
              </a:ext>
            </a:extLst>
          </p:cNvPr>
          <p:cNvSpPr txBox="1"/>
          <p:nvPr/>
        </p:nvSpPr>
        <p:spPr>
          <a:xfrm>
            <a:off x="434952" y="-4856009"/>
            <a:ext cx="94163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for health?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064D21E9-7CC0-4025-8466-9F6105BB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30" y="-952246"/>
            <a:ext cx="5841740" cy="5841740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95BFDAB-E415-4134-866E-DAAB02DC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10012536" y="5814001"/>
            <a:ext cx="1076840" cy="1076840"/>
          </a:xfrm>
          <a:prstGeom prst="rect">
            <a:avLst/>
          </a:prstGeom>
        </p:spPr>
      </p:pic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94BE2BD9-248F-4203-B421-3EA575A9B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5534">
            <a:off x="5175515" y="945159"/>
            <a:ext cx="1076840" cy="1076840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23834A78-F88A-4C70-B4E6-AADD8B02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7808946" y="5043726"/>
            <a:ext cx="759190" cy="759190"/>
          </a:xfrm>
          <a:prstGeom prst="rect">
            <a:avLst/>
          </a:prstGeom>
        </p:spPr>
      </p:pic>
      <p:pic>
        <p:nvPicPr>
          <p:cNvPr id="34" name="Picture 33" descr="Logo, icon&#10;&#10;Description automatically generated">
            <a:extLst>
              <a:ext uri="{FF2B5EF4-FFF2-40B4-BE49-F238E27FC236}">
                <a16:creationId xmlns:a16="http://schemas.microsoft.com/office/drawing/2014/main" id="{6BE105E8-A223-4532-9DC9-0F20BDE99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3892">
            <a:off x="7762021" y="6330811"/>
            <a:ext cx="570724" cy="570724"/>
          </a:xfrm>
          <a:prstGeom prst="rect">
            <a:avLst/>
          </a:prstGeom>
        </p:spPr>
      </p:pic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0AAE203E-07A9-42F9-95DE-368B1482D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274">
            <a:off x="7021513" y="3367649"/>
            <a:ext cx="526285" cy="526285"/>
          </a:xfrm>
          <a:prstGeom prst="rect">
            <a:avLst/>
          </a:prstGeom>
        </p:spPr>
      </p:pic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D38C4C5B-FF55-4BDE-8830-8469114CA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847">
            <a:off x="10136566" y="3657974"/>
            <a:ext cx="1933478" cy="19334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D5C40D-4A7B-416C-B4F3-36E724E158F1}"/>
              </a:ext>
            </a:extLst>
          </p:cNvPr>
          <p:cNvSpPr txBox="1"/>
          <p:nvPr/>
        </p:nvSpPr>
        <p:spPr>
          <a:xfrm>
            <a:off x="664194" y="-2391322"/>
            <a:ext cx="68149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calorie is a unit of energy defined as the amount of heat needed to raise the temperature of a quantity of water by one degree. 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131D39-D8C4-47C5-8DA0-834608154587}"/>
              </a:ext>
            </a:extLst>
          </p:cNvPr>
          <p:cNvSpPr txBox="1"/>
          <p:nvPr/>
        </p:nvSpPr>
        <p:spPr>
          <a:xfrm>
            <a:off x="604501" y="2250553"/>
            <a:ext cx="44053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rgbClr val="4F4698"/>
                </a:solidFill>
                <a:latin typeface="Century Gothic" panose="020B0502020202020204" pitchFamily="34" charset="0"/>
              </a:rPr>
              <a:t>eat first </a:t>
            </a:r>
            <a:endParaRPr lang="en-MY" sz="4400" b="1" dirty="0">
              <a:solidFill>
                <a:srgbClr val="4F4698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5D3510-8EC0-4049-B0B6-04317910E928}"/>
              </a:ext>
            </a:extLst>
          </p:cNvPr>
          <p:cNvSpPr txBox="1"/>
          <p:nvPr/>
        </p:nvSpPr>
        <p:spPr>
          <a:xfrm>
            <a:off x="581401" y="3215616"/>
            <a:ext cx="68210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regret later. </a:t>
            </a:r>
            <a:endParaRPr lang="en-MY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4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445</Words>
  <Application>Microsoft Office PowerPoint</Application>
  <PresentationFormat>Widescreen</PresentationFormat>
  <Paragraphs>110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</vt:lpstr>
      <vt:lpstr>Calibri</vt:lpstr>
      <vt:lpstr>Calibri Light</vt:lpstr>
      <vt:lpstr>Century Gothic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Hamzah alhalabi</cp:lastModifiedBy>
  <cp:revision>17</cp:revision>
  <dcterms:created xsi:type="dcterms:W3CDTF">2021-06-30T00:15:10Z</dcterms:created>
  <dcterms:modified xsi:type="dcterms:W3CDTF">2024-03-05T11:27:53Z</dcterms:modified>
</cp:coreProperties>
</file>